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2129B-E974-47B6-A62B-9FCB25A06FBF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20996-5B27-446A-805E-8EF3057E3F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20996-5B27-446A-805E-8EF3057E3FF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4E74-E89D-49EF-A87A-C78E189B6E20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8B685-8715-41BA-80D0-1E2ADBCED1E6}" type="slidenum">
              <a:rPr lang="en-US" smtClean="0"/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Search </a:t>
            </a:r>
            <a:r>
              <a:rPr lang="en-US" dirty="0" err="1" smtClean="0"/>
              <a:t>Startegist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Chanelle Harley </a:t>
            </a:r>
            <a:r>
              <a:rPr lang="en-US" dirty="0" smtClean="0"/>
              <a:t>and Jennifer </a:t>
            </a:r>
            <a:r>
              <a:rPr lang="en-US" dirty="0" err="1" smtClean="0"/>
              <a:t>McAnulty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 make the web a  safe place!!!!!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use the tools given in this presentation, you can make the web safe for your students an you as well.</a:t>
            </a:r>
          </a:p>
          <a:p>
            <a:r>
              <a:rPr lang="en-US" dirty="0" smtClean="0"/>
              <a:t>Play around with a site first to get the feel for it.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websites geared to educators as well as students.</a:t>
            </a:r>
          </a:p>
          <a:p>
            <a:r>
              <a:rPr lang="en-US" dirty="0" smtClean="0"/>
              <a:t>Examples are: pbs.org, </a:t>
            </a:r>
            <a:r>
              <a:rPr lang="en-US" dirty="0" err="1" smtClean="0"/>
              <a:t>unitedstreaming</a:t>
            </a:r>
            <a:r>
              <a:rPr lang="en-US" dirty="0" smtClean="0"/>
              <a:t> .com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search engines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Google, Yahoo and Ask.com are wonderful sites to use.</a:t>
            </a:r>
          </a:p>
          <a:p>
            <a:r>
              <a:rPr lang="en-US" dirty="0" smtClean="0"/>
              <a:t>Navigate these sites first using help buttons.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Multimedia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Sites such as, teachertube.com, </a:t>
            </a:r>
            <a:r>
              <a:rPr lang="en-US" dirty="0" err="1" smtClean="0"/>
              <a:t>youtube</a:t>
            </a:r>
            <a:r>
              <a:rPr lang="en-US" dirty="0" smtClean="0"/>
              <a:t>, com, googlevideo.com and       united streaming .com</a:t>
            </a:r>
          </a:p>
          <a:p>
            <a:r>
              <a:rPr lang="en-US" dirty="0" smtClean="0"/>
              <a:t>These sites have useful video clips for classroom discussions.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Preview all sites before your students explore!!!!!</a:t>
            </a:r>
          </a:p>
          <a:p>
            <a:r>
              <a:rPr lang="en-US" dirty="0" smtClean="0"/>
              <a:t>Wikipedia is not a reliable source.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19</TotalTime>
  <Words>147</Words>
  <Application>Microsoft Office PowerPoint</Application>
  <PresentationFormat>On-screen Show (4:3)</PresentationFormat>
  <Paragraphs>23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Bubbles</vt:lpstr>
      <vt:lpstr>Web Search Startegist</vt:lpstr>
      <vt:lpstr>You can make the web a  safe place!!!!!</vt:lpstr>
      <vt:lpstr>Websites</vt:lpstr>
      <vt:lpstr>Use search engines</vt:lpstr>
      <vt:lpstr>Use Multimedia Sites</vt:lpstr>
      <vt:lpstr>Remember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Search Startegist</dc:title>
  <dc:creator>Chanelle</dc:creator>
  <cp:lastModifiedBy>Chanelle</cp:lastModifiedBy>
  <cp:revision>2</cp:revision>
  <dcterms:created xsi:type="dcterms:W3CDTF">2009-09-28T00:55:28Z</dcterms:created>
  <dcterms:modified xsi:type="dcterms:W3CDTF">2009-09-28T01:15:04Z</dcterms:modified>
</cp:coreProperties>
</file>